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4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85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FD56-276C-40A0-9826-0B62E912FEE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7C0F-F88E-4862-8226-D444D28BE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Dispensing 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8077200" cy="1701800"/>
          </a:xfrm>
        </p:spPr>
        <p:txBody>
          <a:bodyPr>
            <a:normAutofit/>
          </a:bodyPr>
          <a:lstStyle/>
          <a:p>
            <a:r>
              <a:rPr lang="en-US" dirty="0"/>
              <a:t>Shree Mumbadevi Homoeopathic Hospital</a:t>
            </a:r>
          </a:p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36879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4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4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0_9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5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80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85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3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891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</TotalTime>
  <Words>14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Dispensing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Dispensing Unit</dc:title>
  <dc:creator>CMPHM</dc:creator>
  <cp:lastModifiedBy>Sumit Goel</cp:lastModifiedBy>
  <cp:revision>2</cp:revision>
  <dcterms:created xsi:type="dcterms:W3CDTF">2023-08-28T07:24:02Z</dcterms:created>
  <dcterms:modified xsi:type="dcterms:W3CDTF">2023-11-26T05:54:33Z</dcterms:modified>
</cp:coreProperties>
</file>